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77" r:id="rId3"/>
    <p:sldId id="276" r:id="rId4"/>
    <p:sldId id="279" r:id="rId5"/>
    <p:sldId id="278" r:id="rId6"/>
    <p:sldId id="280" r:id="rId7"/>
    <p:sldId id="281" r:id="rId8"/>
    <p:sldId id="286" r:id="rId9"/>
    <p:sldId id="285" r:id="rId10"/>
    <p:sldId id="288" r:id="rId11"/>
    <p:sldId id="302" r:id="rId12"/>
    <p:sldId id="284" r:id="rId13"/>
    <p:sldId id="283" r:id="rId14"/>
    <p:sldId id="282" r:id="rId15"/>
    <p:sldId id="295" r:id="rId16"/>
    <p:sldId id="294" r:id="rId17"/>
    <p:sldId id="293" r:id="rId18"/>
    <p:sldId id="292" r:id="rId19"/>
    <p:sldId id="291" r:id="rId20"/>
    <p:sldId id="290" r:id="rId21"/>
    <p:sldId id="289" r:id="rId22"/>
    <p:sldId id="301" r:id="rId23"/>
    <p:sldId id="300" r:id="rId24"/>
    <p:sldId id="299" r:id="rId25"/>
    <p:sldId id="296" r:id="rId26"/>
    <p:sldId id="298" r:id="rId27"/>
    <p:sldId id="287" r:id="rId28"/>
    <p:sldId id="303" r:id="rId29"/>
    <p:sldId id="263" r:id="rId30"/>
  </p:sldIdLst>
  <p:sldSz cx="9144000" cy="6858000" type="screen4x3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DIN Alternate" pitchFamily="18" charset="0"/>
      <p:regular r:id="rId36"/>
      <p:bold r:id="rId37"/>
    </p:embeddedFont>
    <p:embeddedFont>
      <p:font typeface="Rockwell" pitchFamily="18" charset="0"/>
      <p:regular r:id="rId38"/>
      <p:bold r:id="rId39"/>
      <p:italic r:id="rId40"/>
      <p:boldItalic r:id="rId41"/>
    </p:embeddedFont>
    <p:embeddedFont>
      <p:font typeface="宋体" pitchFamily="2" charset="-122"/>
      <p:regular r:id="rId42"/>
    </p:embeddedFont>
  </p:embeddedFontLst>
  <p:defaultTextStyle>
    <a:defPPr>
      <a:defRPr lang="es-E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47"/>
    <a:srgbClr val="B88C00"/>
    <a:srgbClr val="FFC305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0" d="100"/>
          <a:sy n="100" d="100"/>
        </p:scale>
        <p:origin x="-2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IN Alternate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DIN Alternate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480F6579-A07A-412D-B57A-E7C2F07A9F54}" type="datetimeFigureOut">
              <a:rPr lang="zh-CN" altLang="en-US" smtClean="0"/>
              <a:pPr>
                <a:defRPr/>
              </a:pPr>
              <a:t>2013-3-20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IN Alternate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DIN Alternate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B82D4226-5D09-486C-AE40-37B1C8CA12C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101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新細明體" pitchFamily="18" charset="-12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D4226-5D09-486C-AE40-37B1C8CA12C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3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10E51-31D1-4413-9F65-C1DDC62586F3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8EA61-1B89-4AF9-8D14-7A456D96D765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239230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4667A-AA4B-4F58-A85A-0A00C8C57CF0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C5AAE-F12A-47CD-B5FC-110D49149228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3174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9748-A8CE-418E-931F-BB234C640BAC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B9F89-686E-4453-B145-D42E5D5E10A7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957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E9F7F-33FC-4D50-AD34-890261775463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F17A6-C305-4B6B-926E-86C25FE532BD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01797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9C167-A34A-49C1-887F-CD046ED2B200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27320-46CA-4490-918E-78FC4840E282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21585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DF759-BF97-4A0C-AB40-FA499EA5295A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9DE7-3204-446A-A84C-73C1D37695FD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0998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FFCBB-BEF1-42D5-9938-567410A46028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CE7B4-BC20-405D-B433-EFC6BD249BF2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06463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8E4AF-A215-41E2-8E04-727D28DA6080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307E4-5257-461B-982F-68F427832D95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80767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12C5D-C3C9-4D8F-A8FD-38E7A580B7C0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4216D-2F40-4E32-B85E-45A6BF3D3CDE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5872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13ADB-400C-4676-B657-6B044B7AE65E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D031D-9CF2-4871-AC05-C896E2993A2E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7525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48722-F9CA-4E8E-8A25-16D375288779}" type="datetimeFigureOut">
              <a:rPr lang="es-ES" altLang="zh-CN"/>
              <a:pPr>
                <a:defRPr/>
              </a:pPr>
              <a:t>20/03/2013</a:t>
            </a:fld>
            <a:endParaRPr lang="es-ES" altLang="zh-CN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CN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A2ED0-9248-4C64-87A7-6154D92E0F01}" type="slidenum">
              <a:rPr lang="es-ES" altLang="zh-CN"/>
              <a:pPr>
                <a:defRPr/>
              </a:pPr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14615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dirty="0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dirty="0" smtClean="0"/>
              <a:t>Haga clic para modificar el estilo de texto del patrón</a:t>
            </a:r>
          </a:p>
          <a:p>
            <a:pPr lvl="1"/>
            <a:r>
              <a:rPr lang="es-ES" altLang="zh-CN" dirty="0" smtClean="0"/>
              <a:t>Segundo nivel</a:t>
            </a:r>
          </a:p>
          <a:p>
            <a:pPr lvl="2"/>
            <a:r>
              <a:rPr lang="es-ES" altLang="zh-CN" dirty="0" smtClean="0"/>
              <a:t>Tercer nivel</a:t>
            </a:r>
          </a:p>
          <a:p>
            <a:pPr lvl="3"/>
            <a:r>
              <a:rPr lang="es-ES" altLang="zh-CN" dirty="0" smtClean="0"/>
              <a:t>Cuarto nivel</a:t>
            </a:r>
          </a:p>
          <a:p>
            <a:pPr lvl="4"/>
            <a:r>
              <a:rPr lang="es-ES" altLang="zh-CN" dirty="0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solidFill>
                  <a:srgbClr val="89898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37C1C307-CF53-41D1-B165-895FE77A1EDD}" type="datetimeFigureOut">
              <a:rPr lang="es-ES" altLang="zh-CN" smtClean="0"/>
              <a:pPr>
                <a:defRPr/>
              </a:pPr>
              <a:t>20/03/2013</a:t>
            </a:fld>
            <a:endParaRPr lang="es-ES" altLang="zh-CN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charset="0"/>
                <a:ea typeface="新細明體" pitchFamily="18" charset="-120"/>
                <a:cs typeface="新細明體" pitchFamily="18" charset="-120"/>
              </a:defRPr>
            </a:lvl1pPr>
          </a:lstStyle>
          <a:p>
            <a:pPr>
              <a:defRPr/>
            </a:pPr>
            <a:endParaRPr lang="es-ES" altLang="zh-CN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solidFill>
                  <a:srgbClr val="89898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F15E12E7-6EFD-4AA3-BAD3-CAC02848A437}" type="slidenum">
              <a:rPr lang="es-ES" altLang="zh-CN" smtClean="0"/>
              <a:pPr>
                <a:defRPr/>
              </a:pPr>
              <a:t>‹#›</a:t>
            </a:fld>
            <a:endParaRPr lang="es-E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新細明體" pitchFamily="18" charset="-120"/>
          <a:cs typeface="新細明體" pitchFamily="18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新細明體" pitchFamily="18" charset="-120"/>
          <a:cs typeface="新細明體" pitchFamily="18" charset="-12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oracle.com/technetwork/java/javase/downloads/jdk7-downloads-1880260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l.dropbox.com/u/28379263/BMI.zip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stackoverflow.com/questions/13237629/android-virtual-device-avd-which-cpu-abi-should-i-selec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tackoverflow.com/questions/13488419/unable-to-create-android-virtual-device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://www.eclipse.org/downloads/packages/compare-packag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1467886"/>
            <a:ext cx="475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環境設置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  <a:cs typeface="Narkisim" pitchFamily="34" charset="-79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11405" y="414908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04048" y="61189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</a:rPr>
              <a:t>2013/03/20,501</a:t>
            </a:r>
            <a:r>
              <a:rPr lang="zh-TW" altLang="en-US" dirty="0" smtClean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</a:rPr>
              <a:t>實驗室</a:t>
            </a:r>
            <a:r>
              <a:rPr lang="en-US" altLang="zh-TW" dirty="0" smtClean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</a:rPr>
              <a:t>,</a:t>
            </a:r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</a:rPr>
              <a:t>魏秉輝</a:t>
            </a:r>
            <a:endParaRPr lang="zh-TW" altLang="en-US" dirty="0">
              <a:solidFill>
                <a:srgbClr val="FFC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9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SDK</a:t>
            </a: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4338" name="Picture 2" descr="C:\Documents and Settings\cookier\桌面\Android\未命名16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63253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423115" y="1268760"/>
            <a:ext cx="2667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Windows-&gt;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Android SDK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Manager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29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10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SDK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5362" name="Picture 2" descr="C:\Documents and Settings\cookier\桌面\Android\未命名17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19" y="1268760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安裝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ARM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 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EABI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 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v7a System Image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72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11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6146" name="Picture 2" descr="C:\Documents and Settings\cookier\桌面\Android\未命名6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2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380575" y="1268760"/>
            <a:ext cx="299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File-&gt;New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-&gt;Other-&gt;Android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Application Project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6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12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7170" name="Picture 2" descr="C:\Documents and Settings\cookier\桌面\Android\未命名7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9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25999" y="1268760"/>
            <a:ext cx="2941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1.Application Name:</a:t>
            </a:r>
          </a:p>
          <a:p>
            <a:r>
              <a:rPr lang="zh-TW" altLang="en-US" dirty="0">
                <a:latin typeface="DIN Alternate" pitchFamily="18" charset="0"/>
                <a:ea typeface="新細明體" pitchFamily="18" charset="-120"/>
              </a:rPr>
              <a:t>應用程式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名稱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2.Project Name:</a:t>
            </a:r>
          </a:p>
          <a:p>
            <a:r>
              <a:rPr lang="zh-TW" altLang="en-US" dirty="0">
                <a:latin typeface="DIN Alternate" pitchFamily="18" charset="0"/>
                <a:ea typeface="新細明體" pitchFamily="18" charset="-120"/>
              </a:rPr>
              <a:t>專案名稱</a:t>
            </a:r>
          </a:p>
        </p:txBody>
      </p:sp>
    </p:spTree>
    <p:extLst>
      <p:ext uri="{BB962C8B-B14F-4D97-AF65-F5344CB8AC3E}">
        <p14:creationId xmlns:p14="http://schemas.microsoft.com/office/powerpoint/2010/main" val="36463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13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8194" name="Picture 2" descr="C:\Documents and Settings\cookier\桌面\Android\未命名8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76789" y="1292567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1.Create Project in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Workspace: 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可以改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變專案儲存的位置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2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14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9218" name="Picture 2" descr="C:\Documents and Settings\cookier\桌面\Android\未命名9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407791" y="1268760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選擇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icon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的樣式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1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15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0242" name="Picture 2" descr="C:\Documents and Settings\cookier\桌面\Android\未命名1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5052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00192" y="1268760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1.APP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初始頁面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</a:t>
            </a:r>
            <a:r>
              <a:rPr kumimoji="0" lang="en-US" altLang="zh-TW" sz="1200" b="1" dirty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6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1266" name="Picture 2" descr="C:\Documents and Settings\cookier\桌面\Android\未命名11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00192" y="12687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設定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Activity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名稱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37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17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2290" name="Picture 2" descr="C:\Documents and Settings\cookier\桌面\Android\未命名1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1026" y="12687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遇到的錯誤，讓它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安裝就可以解決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2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18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Android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專案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3314" name="Picture 2" descr="C:\Documents and Settings\cookier\桌面\Android\未命名1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0393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64610" y="1268760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創建完成的頁面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54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JDK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308124" y="1290223"/>
            <a:ext cx="2835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輸入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: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 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java –version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 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                       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6"/>
              </a:rPr>
              <a:t>JDK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</p:txBody>
      </p:sp>
      <p:pic>
        <p:nvPicPr>
          <p:cNvPr id="1026" name="Picture 2" descr="C:\Documents and Settings\cookier\桌面\未命名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68760"/>
            <a:ext cx="5976664" cy="391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19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6386" name="Picture 2" descr="C:\Documents and Settings\cookier\桌面\Android\未命名14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72200" y="1268760"/>
            <a:ext cx="2515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Window-&gt;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Android Virtual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Device Manager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20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  <a:p>
            <a:pPr>
              <a:lnSpc>
                <a:spcPts val="5763"/>
              </a:lnSpc>
            </a:pP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7410" name="Picture 2" descr="C:\Documents and Settings\cookier\桌面\Android\未命名18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20" y="1340768"/>
            <a:ext cx="289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設定要創建的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AVD</a:t>
            </a:r>
          </a:p>
        </p:txBody>
      </p:sp>
    </p:spTree>
    <p:extLst>
      <p:ext uri="{BB962C8B-B14F-4D97-AF65-F5344CB8AC3E}">
        <p14:creationId xmlns:p14="http://schemas.microsoft.com/office/powerpoint/2010/main" val="784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21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8434" name="Picture 2" descr="C:\Documents and Settings\cookier\桌面\Android\未命名19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20" y="1268760"/>
            <a:ext cx="2704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要啟動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AVD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Start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，要編輯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AVD</a:t>
            </a: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設定點選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86005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22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9458" name="Picture 2" descr="C:\Documents and Settings\cookier\桌面\Android\未命名2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248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20" y="1268760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Launch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啟動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他吧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!!!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6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23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創建</a:t>
            </a: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20482" name="Picture 2" descr="C:\Documents and Settings\cookier\桌面\Android\未命名21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2697" y="126876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啟動成功，模擬器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會努力假裝他是真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的手機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26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24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Run</a:t>
            </a: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 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21506" name="Picture 2" descr="C:\Documents and Settings\cookier\桌面\Android\未命名1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20" y="1268760"/>
            <a:ext cx="28344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點選專案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BMI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，接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著點選工具列中的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箭頭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(RUN)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2.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選擇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Android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Application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55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25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Run</a:t>
            </a:r>
            <a:r>
              <a:rPr kumimoji="0" lang="zh-TW" alt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 </a:t>
            </a: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AVD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22530" name="Picture 2" descr="C:\Documents and Settings\cookier\桌面\Android\未命名2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61343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47520" y="1294096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成功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!!!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77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26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zh-TW" altLang="en-US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範例程式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923928" y="3140968"/>
            <a:ext cx="129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  <a:hlinkClick r:id="rId6"/>
              </a:rPr>
              <a:t>請享用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6"/>
              </a:rPr>
              <a:t>~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35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28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Error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49994" y="1340768"/>
            <a:ext cx="5416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AVD Error</a:t>
            </a:r>
          </a:p>
          <a:p>
            <a:r>
              <a:rPr lang="en-US" altLang="zh-TW" dirty="0">
                <a:latin typeface="DIN Alternate" pitchFamily="18" charset="0"/>
                <a:ea typeface="新細明體" pitchFamily="18" charset="-120"/>
                <a:hlinkClick r:id="rId6"/>
              </a:rPr>
              <a:t>http://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6"/>
              </a:rPr>
              <a:t>stackoverflow.com/questions/13488419/unable-to-create-android-virtual-device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CPU or ABI</a:t>
            </a:r>
          </a:p>
          <a:p>
            <a:r>
              <a:rPr lang="en-US" altLang="zh-TW" dirty="0">
                <a:latin typeface="DIN Alternate" pitchFamily="18" charset="0"/>
                <a:ea typeface="新細明體" pitchFamily="18" charset="-120"/>
                <a:hlinkClick r:id="rId7"/>
              </a:rPr>
              <a:t>http://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7"/>
              </a:rPr>
              <a:t>stackoverflow.com/questions/13237629/android-virtual-device-avd-which-cpu-abi-should-i-select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49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auto">
          <a:xfrm>
            <a:off x="323850" y="1268413"/>
            <a:ext cx="59023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5763"/>
              </a:lnSpc>
            </a:pPr>
            <a:r>
              <a:rPr kumimoji="0" lang="es-HN" altLang="zh-CN" sz="4900" b="1" dirty="0">
                <a:solidFill>
                  <a:srgbClr val="404040"/>
                </a:solidFill>
                <a:latin typeface="Rockwell" charset="0"/>
                <a:ea typeface="新細明體" pitchFamily="18" charset="-120"/>
              </a:rPr>
              <a:t>THANK </a:t>
            </a:r>
            <a:r>
              <a:rPr kumimoji="0" lang="es-HN" altLang="zh-CN" sz="4900" b="1" dirty="0">
                <a:solidFill>
                  <a:srgbClr val="FFC000"/>
                </a:solidFill>
                <a:latin typeface="Rockwell" charset="0"/>
                <a:ea typeface="新細明體" pitchFamily="18" charset="-120"/>
              </a:rPr>
              <a:t>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2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Eclipse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sp>
        <p:nvSpPr>
          <p:cNvPr id="3" name="矩形 2"/>
          <p:cNvSpPr/>
          <p:nvPr/>
        </p:nvSpPr>
        <p:spPr>
          <a:xfrm>
            <a:off x="6384769" y="1268760"/>
            <a:ext cx="2482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6"/>
              </a:rPr>
              <a:t>Eclipse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  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  <a:hlinkClick r:id="rId7"/>
              </a:rPr>
              <a:t>Eclipse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  <a:hlinkClick r:id="rId7"/>
              </a:rPr>
              <a:t>版本差異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</p:txBody>
      </p:sp>
      <p:pic>
        <p:nvPicPr>
          <p:cNvPr id="2051" name="Picture 3" descr="C:\Documents and Settings\cookier\桌面\Android\未命名0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3" y="1123950"/>
            <a:ext cx="523474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3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Eclipse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3074" name="Picture 2" descr="C:\Documents and Settings\cookier\桌面\Android\未命名0-1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95" y="1700806"/>
            <a:ext cx="60579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4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ADT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1026" name="Picture 2" descr="C:\Documents and Settings\cookier\桌面\Android\未命名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2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22954" y="1268760"/>
            <a:ext cx="2908168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Help-&gt;</a:t>
            </a:r>
          </a:p>
          <a:p>
            <a:r>
              <a:rPr lang="en-US" altLang="zh-TW" sz="2300" dirty="0" smtClean="0">
                <a:latin typeface="DIN Alternate" pitchFamily="18" charset="0"/>
                <a:ea typeface="新細明體" pitchFamily="18" charset="-120"/>
              </a:rPr>
              <a:t>Install New Software</a:t>
            </a:r>
            <a:endParaRPr lang="zh-TW" altLang="en-US" sz="2300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2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5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ADT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2050" name="Picture 2" descr="C:\Documents and Settings\cookier\桌面\Android\未命名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70" y="1072685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421612" y="1268760"/>
            <a:ext cx="2669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在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Work with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輸入</a:t>
            </a:r>
            <a:r>
              <a:rPr lang="en-US" altLang="zh-TW" dirty="0">
                <a:latin typeface="DIN Alternate" pitchFamily="18" charset="0"/>
                <a:ea typeface="新細明體" pitchFamily="18" charset="-120"/>
              </a:rPr>
              <a:t>http://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dl-ssl.google.com/android/eclipse/site.xml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後按下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Add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2.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安裝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Developer Tools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裡全部的東西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pPr marL="457200" indent="-457200">
              <a:buAutoNum type="arabicPeriod"/>
            </a:pP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38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6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ADT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3074" name="Picture 2" descr="C:\Documents and Settings\cookier\桌面\Android\未命名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88489" y="1268760"/>
            <a:ext cx="2983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選擇</a:t>
            </a:r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I accept the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terms of the license </a:t>
            </a: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agreements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50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7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TW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SDK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4098" name="Picture 2" descr="C:\Documents and Settings\cookier\桌面\Android\未命名4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8" y="1058691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299379" y="126117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選擇要安裝的位置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以及版本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2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9950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2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6154738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9 CuadroTexto"/>
          <p:cNvSpPr txBox="1">
            <a:spLocks noChangeArrowheads="1"/>
          </p:cNvSpPr>
          <p:nvPr/>
        </p:nvSpPr>
        <p:spPr bwMode="auto">
          <a:xfrm>
            <a:off x="7494588" y="6165850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FFC000"/>
                </a:solidFill>
                <a:latin typeface="Calibri" pitchFamily="34" charset="0"/>
                <a:ea typeface="新細明體" pitchFamily="18" charset="-120"/>
              </a:rPr>
              <a:t>8</a:t>
            </a:r>
            <a:endParaRPr kumimoji="0" lang="es-ES" altLang="zh-CN" sz="1200" b="1" dirty="0">
              <a:solidFill>
                <a:srgbClr val="FFC00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2" name="30 CuadroTexto"/>
          <p:cNvSpPr txBox="1">
            <a:spLocks noChangeArrowheads="1"/>
          </p:cNvSpPr>
          <p:nvPr/>
        </p:nvSpPr>
        <p:spPr bwMode="auto">
          <a:xfrm>
            <a:off x="7756525" y="6165850"/>
            <a:ext cx="315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s-HN" altLang="zh-CN" sz="1200" b="1" i="1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rPr>
              <a:t>of</a:t>
            </a:r>
            <a:endParaRPr kumimoji="0" lang="es-ES" altLang="zh-CN" sz="1200" b="1" i="1" dirty="0">
              <a:solidFill>
                <a:srgbClr val="A6A6A6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3" name="31 CuadroTexto"/>
          <p:cNvSpPr txBox="1">
            <a:spLocks noChangeArrowheads="1"/>
          </p:cNvSpPr>
          <p:nvPr/>
        </p:nvSpPr>
        <p:spPr bwMode="auto">
          <a:xfrm>
            <a:off x="8077200" y="6165850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TW" sz="1200" b="1" dirty="0" smtClean="0">
                <a:solidFill>
                  <a:srgbClr val="7F7F7F"/>
                </a:solidFill>
                <a:latin typeface="Calibri" pitchFamily="34" charset="0"/>
                <a:ea typeface="新細明體" pitchFamily="18" charset="-120"/>
              </a:rPr>
              <a:t>27</a:t>
            </a:r>
            <a:endParaRPr kumimoji="0" lang="es-ES" altLang="zh-CN" sz="1200" b="1" dirty="0">
              <a:solidFill>
                <a:srgbClr val="7F7F7F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5949950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 bwMode="auto">
          <a:xfrm>
            <a:off x="398463" y="260350"/>
            <a:ext cx="496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763"/>
              </a:lnSpc>
            </a:pPr>
            <a:r>
              <a:rPr kumimoji="0" lang="en-US" altLang="zh-CN" sz="4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Alternate" pitchFamily="18" charset="0"/>
                <a:ea typeface="新細明體" pitchFamily="18" charset="-120"/>
              </a:rPr>
              <a:t>SDK</a:t>
            </a:r>
            <a:endParaRPr kumimoji="0" lang="es-HN" altLang="zh-CN" sz="4900" b="1" dirty="0">
              <a:solidFill>
                <a:schemeClr val="tx1">
                  <a:lumMod val="75000"/>
                  <a:lumOff val="25000"/>
                </a:schemeClr>
              </a:solidFill>
              <a:latin typeface="DIN Alternate" pitchFamily="18" charset="0"/>
              <a:ea typeface="新細明體" pitchFamily="18" charset="-120"/>
            </a:endParaRPr>
          </a:p>
        </p:txBody>
      </p:sp>
      <p:sp>
        <p:nvSpPr>
          <p:cNvPr id="17" name="1 Título"/>
          <p:cNvSpPr txBox="1">
            <a:spLocks/>
          </p:cNvSpPr>
          <p:nvPr/>
        </p:nvSpPr>
        <p:spPr bwMode="auto">
          <a:xfrm>
            <a:off x="360001" y="6120000"/>
            <a:ext cx="104364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TW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Android</a:t>
            </a:r>
            <a:r>
              <a:rPr lang="zh-TW" altLang="en-US" sz="1100" dirty="0">
                <a:solidFill>
                  <a:srgbClr val="FFC000"/>
                </a:solidFill>
                <a:latin typeface="DIN Alternate" pitchFamily="18" charset="0"/>
                <a:ea typeface="新細明體" pitchFamily="18" charset="-120"/>
                <a:cs typeface="Narkisim" pitchFamily="34" charset="-79"/>
              </a:rPr>
              <a:t>介紹</a:t>
            </a:r>
          </a:p>
        </p:txBody>
      </p:sp>
      <p:pic>
        <p:nvPicPr>
          <p:cNvPr id="5122" name="Picture 2" descr="C:\Documents and Settings\cookier\桌面\Android\未命名5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50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88212" y="1463575"/>
            <a:ext cx="2273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1.</a:t>
            </a:r>
            <a:r>
              <a:rPr lang="zh-TW" altLang="en-US" dirty="0" smtClean="0">
                <a:latin typeface="DIN Alternate" pitchFamily="18" charset="0"/>
                <a:ea typeface="新細明體" pitchFamily="18" charset="-120"/>
              </a:rPr>
              <a:t>點選</a:t>
            </a:r>
            <a:endParaRPr lang="en-US" altLang="zh-TW" dirty="0" smtClean="0">
              <a:latin typeface="DIN Alternate" pitchFamily="18" charset="0"/>
              <a:ea typeface="新細明體" pitchFamily="18" charset="-120"/>
            </a:endParaRPr>
          </a:p>
          <a:p>
            <a:r>
              <a:rPr lang="en-US" altLang="zh-TW" dirty="0" smtClean="0">
                <a:latin typeface="DIN Alternate" pitchFamily="18" charset="0"/>
                <a:ea typeface="新細明體" pitchFamily="18" charset="-120"/>
              </a:rPr>
              <a:t>Accept License</a:t>
            </a:r>
            <a:endParaRPr lang="zh-TW" altLang="en-US" dirty="0">
              <a:latin typeface="DIN Alternate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94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中嘉美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爽">
      <a:majorFont>
        <a:latin typeface="DIN Alternate"/>
        <a:ea typeface="新細明體"/>
        <a:cs typeface=""/>
      </a:majorFont>
      <a:minorFont>
        <a:latin typeface="DIN Alternate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>
            <a:alpha val="35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中嘉美</Template>
  <TotalTime>1512</TotalTime>
  <Words>436</Words>
  <Application>Microsoft Office PowerPoint</Application>
  <PresentationFormat>如螢幕大小 (4:3)</PresentationFormat>
  <Paragraphs>199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Arial</vt:lpstr>
      <vt:lpstr>新細明體</vt:lpstr>
      <vt:lpstr>Narkisim</vt:lpstr>
      <vt:lpstr>Calibri</vt:lpstr>
      <vt:lpstr>DIN Alternate</vt:lpstr>
      <vt:lpstr>Rockwell</vt:lpstr>
      <vt:lpstr>宋体</vt:lpstr>
      <vt:lpstr>中嘉美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Win7User</dc:creator>
  <cp:lastModifiedBy>cookie</cp:lastModifiedBy>
  <cp:revision>84</cp:revision>
  <dcterms:created xsi:type="dcterms:W3CDTF">2013-02-16T14:32:44Z</dcterms:created>
  <dcterms:modified xsi:type="dcterms:W3CDTF">2013-03-20T07:57:52Z</dcterms:modified>
</cp:coreProperties>
</file>